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9530-3ED7-CAD9-EFA7-5343528CC7BF}" v="213" dt="2020-05-13T17:49:51.642"/>
    <p1510:client id="{FE7FA10E-DC7D-6BBB-00E4-467C9FA1A0CC}" v="473" dt="2020-05-13T17:25:04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4922"/>
          </a:xfrm>
        </p:spPr>
        <p:txBody>
          <a:bodyPr>
            <a:normAutofit fontScale="90000"/>
          </a:bodyPr>
          <a:lstStyle/>
          <a:p>
            <a:r>
              <a:rPr lang="it-IT" dirty="0">
                <a:ea typeface="+mj-lt"/>
                <a:cs typeface="+mj-lt"/>
              </a:rPr>
              <a:t>QUANTI PASSI DEVE FARE LA COCCINELLA PER ARRIVARE AL FIORE EVITANDO I PULCINI?</a:t>
            </a:r>
            <a:endParaRPr lang="it-IT" dirty="0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84556010-D071-4895-B6EA-044EADAC38A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6009029"/>
              </p:ext>
            </p:extLst>
          </p:nvPr>
        </p:nvGraphicFramePr>
        <p:xfrm>
          <a:off x="838200" y="2026908"/>
          <a:ext cx="5181600" cy="4333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2016315623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88048987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1195376143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1561068176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462087099"/>
                    </a:ext>
                  </a:extLst>
                </a:gridCol>
              </a:tblGrid>
              <a:tr h="86677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599854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36121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068717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114981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834688"/>
                  </a:ext>
                </a:extLst>
              </a:tr>
            </a:tbl>
          </a:graphicData>
        </a:graphic>
      </p:graphicFrame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E1D63F9-7118-4DA7-AFC0-51E536ADD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00313" y="2026908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1800" dirty="0">
                <a:latin typeface="Comic Sans MS"/>
                <a:cs typeface="Calibri"/>
              </a:rPr>
              <a:t>CONTA LE FRECCE CHE HAI DISEGNATO</a:t>
            </a:r>
            <a:endParaRPr lang="it-IT">
              <a:latin typeface="Comic Sans MS"/>
            </a:endParaRPr>
          </a:p>
          <a:p>
            <a:pPr marL="0" indent="0">
              <a:buNone/>
            </a:pPr>
            <a:r>
              <a:rPr lang="it-IT" sz="1800" dirty="0">
                <a:latin typeface="Comic Sans MS"/>
                <a:cs typeface="Calibri"/>
              </a:rPr>
              <a:t>     E REGISTRA IN TABELLA</a:t>
            </a:r>
            <a:endParaRPr lang="it-IT">
              <a:latin typeface="Comic Sans MS"/>
              <a:cs typeface="Calibri" panose="020F0502020204030204"/>
            </a:endParaRPr>
          </a:p>
          <a:p>
            <a:endParaRPr lang="it-IT" sz="1800" dirty="0">
              <a:cs typeface="Calibri"/>
            </a:endParaRPr>
          </a:p>
        </p:txBody>
      </p:sp>
      <p:graphicFrame>
        <p:nvGraphicFramePr>
          <p:cNvPr id="9" name="Tabella 9">
            <a:extLst>
              <a:ext uri="{FF2B5EF4-FFF2-40B4-BE49-F238E27FC236}">
                <a16:creationId xmlns:a16="http://schemas.microsoft.com/office/drawing/2014/main" id="{0976D5BA-4320-476E-BFE7-58D331AF6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122945"/>
              </p:ext>
            </p:extLst>
          </p:nvPr>
        </p:nvGraphicFramePr>
        <p:xfrm>
          <a:off x="6239773" y="3191773"/>
          <a:ext cx="5111439" cy="2492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178">
                  <a:extLst>
                    <a:ext uri="{9D8B030D-6E8A-4147-A177-3AD203B41FA5}">
                      <a16:colId xmlns:a16="http://schemas.microsoft.com/office/drawing/2014/main" val="877455733"/>
                    </a:ext>
                  </a:extLst>
                </a:gridCol>
                <a:gridCol w="1164564">
                  <a:extLst>
                    <a:ext uri="{9D8B030D-6E8A-4147-A177-3AD203B41FA5}">
                      <a16:colId xmlns:a16="http://schemas.microsoft.com/office/drawing/2014/main" val="1219892263"/>
                    </a:ext>
                  </a:extLst>
                </a:gridCol>
                <a:gridCol w="1150188">
                  <a:extLst>
                    <a:ext uri="{9D8B030D-6E8A-4147-A177-3AD203B41FA5}">
                      <a16:colId xmlns:a16="http://schemas.microsoft.com/office/drawing/2014/main" val="1082105163"/>
                    </a:ext>
                  </a:extLst>
                </a:gridCol>
                <a:gridCol w="819509">
                  <a:extLst>
                    <a:ext uri="{9D8B030D-6E8A-4147-A177-3AD203B41FA5}">
                      <a16:colId xmlns:a16="http://schemas.microsoft.com/office/drawing/2014/main" val="3463688761"/>
                    </a:ext>
                  </a:extLst>
                </a:gridCol>
              </a:tblGrid>
              <a:tr h="572218">
                <a:tc>
                  <a:txBody>
                    <a:bodyPr/>
                    <a:lstStyle/>
                    <a:p>
                      <a:r>
                        <a:rPr lang="it-IT" dirty="0"/>
                        <a:t>AVANTI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45752"/>
                  </a:ext>
                </a:extLst>
              </a:tr>
              <a:tr h="57221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INDIETRO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it-IT" dirty="0"/>
                    </a:p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11649"/>
                  </a:ext>
                </a:extLst>
              </a:tr>
              <a:tr h="572218">
                <a:tc>
                  <a:txBody>
                    <a:bodyPr/>
                    <a:lstStyle/>
                    <a:p>
                      <a:r>
                        <a:rPr lang="it-IT" dirty="0"/>
                        <a:t>DESTRA </a:t>
                      </a:r>
                    </a:p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09896"/>
                  </a:ext>
                </a:extLst>
              </a:tr>
              <a:tr h="572218">
                <a:tc>
                  <a:txBody>
                    <a:bodyPr/>
                    <a:lstStyle/>
                    <a:p>
                      <a:r>
                        <a:rPr lang="it-IT" dirty="0"/>
                        <a:t>SINISTRA</a:t>
                      </a:r>
                    </a:p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739979"/>
                  </a:ext>
                </a:extLst>
              </a:tr>
            </a:tbl>
          </a:graphicData>
        </a:graphic>
      </p:graphicFrame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9539BFCE-E592-40DA-8047-44C44298C1A3}"/>
              </a:ext>
            </a:extLst>
          </p:cNvPr>
          <p:cNvSpPr/>
          <p:nvPr/>
        </p:nvSpPr>
        <p:spPr>
          <a:xfrm rot="5340000">
            <a:off x="7512292" y="3351392"/>
            <a:ext cx="445698" cy="258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sinistra 10">
            <a:extLst>
              <a:ext uri="{FF2B5EF4-FFF2-40B4-BE49-F238E27FC236}">
                <a16:creationId xmlns:a16="http://schemas.microsoft.com/office/drawing/2014/main" id="{49DE33D9-5C32-4F8C-B97B-98EEFCBBAF03}"/>
              </a:ext>
            </a:extLst>
          </p:cNvPr>
          <p:cNvSpPr/>
          <p:nvPr/>
        </p:nvSpPr>
        <p:spPr>
          <a:xfrm rot="-60000">
            <a:off x="7492202" y="5261181"/>
            <a:ext cx="503207" cy="2300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12" name="Freccia a sinistra 11">
            <a:extLst>
              <a:ext uri="{FF2B5EF4-FFF2-40B4-BE49-F238E27FC236}">
                <a16:creationId xmlns:a16="http://schemas.microsoft.com/office/drawing/2014/main" id="{49DE33D9-5C32-4F8C-B97B-98EEFCBBAF03}"/>
              </a:ext>
            </a:extLst>
          </p:cNvPr>
          <p:cNvSpPr/>
          <p:nvPr/>
        </p:nvSpPr>
        <p:spPr>
          <a:xfrm rot="10800000">
            <a:off x="7489332" y="4609145"/>
            <a:ext cx="503208" cy="2156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13" name="Freccia a sinistra 12">
            <a:extLst>
              <a:ext uri="{FF2B5EF4-FFF2-40B4-BE49-F238E27FC236}">
                <a16:creationId xmlns:a16="http://schemas.microsoft.com/office/drawing/2014/main" id="{49DE33D9-5C32-4F8C-B97B-98EEFCBBAF03}"/>
              </a:ext>
            </a:extLst>
          </p:cNvPr>
          <p:cNvSpPr/>
          <p:nvPr/>
        </p:nvSpPr>
        <p:spPr>
          <a:xfrm rot="5340000">
            <a:off x="7525123" y="3996574"/>
            <a:ext cx="445698" cy="2444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pic>
        <p:nvPicPr>
          <p:cNvPr id="14" name="Immagine 14" descr="Immagine che contiene rosso, orologio&#10;&#10;Descrizione generata con affidabilità molto elevata">
            <a:extLst>
              <a:ext uri="{FF2B5EF4-FFF2-40B4-BE49-F238E27FC236}">
                <a16:creationId xmlns:a16="http://schemas.microsoft.com/office/drawing/2014/main" id="{31920701-AA04-4BCA-AE02-01E83405F7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6286" y="2086155"/>
            <a:ext cx="759126" cy="744748"/>
          </a:xfrm>
          <a:prstGeom prst="rect">
            <a:avLst/>
          </a:prstGeom>
        </p:spPr>
      </p:pic>
      <p:pic>
        <p:nvPicPr>
          <p:cNvPr id="15" name="Immagine 15" descr="Immagine che contiene orologio&#10;&#10;Descrizione generata con affidabilità molto elevata">
            <a:extLst>
              <a:ext uri="{FF2B5EF4-FFF2-40B4-BE49-F238E27FC236}">
                <a16:creationId xmlns:a16="http://schemas.microsoft.com/office/drawing/2014/main" id="{5C2B6D12-FCFD-4556-BCEF-884F0124744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26966" y="5569834"/>
            <a:ext cx="615350" cy="707274"/>
          </a:xfrm>
          <a:prstGeom prst="rect">
            <a:avLst/>
          </a:prstGeom>
        </p:spPr>
      </p:pic>
      <p:pic>
        <p:nvPicPr>
          <p:cNvPr id="16" name="Immagine 16">
            <a:extLst>
              <a:ext uri="{FF2B5EF4-FFF2-40B4-BE49-F238E27FC236}">
                <a16:creationId xmlns:a16="http://schemas.microsoft.com/office/drawing/2014/main" id="{C7B2E52E-A429-4E2D-A510-BD1C7606921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63947" y="2931533"/>
            <a:ext cx="902899" cy="779274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8294E322-2C99-4CB1-9F2C-04FAE49FE37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2996242" y="2931532"/>
            <a:ext cx="851138" cy="779274"/>
          </a:xfrm>
          <a:prstGeom prst="rect">
            <a:avLst/>
          </a:prstGeom>
        </p:spPr>
      </p:pic>
      <p:pic>
        <p:nvPicPr>
          <p:cNvPr id="18" name="Immagine 16">
            <a:extLst>
              <a:ext uri="{FF2B5EF4-FFF2-40B4-BE49-F238E27FC236}">
                <a16:creationId xmlns:a16="http://schemas.microsoft.com/office/drawing/2014/main" id="{D5B2F7EF-AA73-4766-B3AB-94DEED380FA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0815" y="4656816"/>
            <a:ext cx="902899" cy="779274"/>
          </a:xfrm>
          <a:prstGeom prst="rect">
            <a:avLst/>
          </a:prstGeom>
        </p:spPr>
      </p:pic>
      <p:pic>
        <p:nvPicPr>
          <p:cNvPr id="19" name="Immagine 16">
            <a:extLst>
              <a:ext uri="{FF2B5EF4-FFF2-40B4-BE49-F238E27FC236}">
                <a16:creationId xmlns:a16="http://schemas.microsoft.com/office/drawing/2014/main" id="{15103CE2-9CF3-42B5-B263-852E341DFF3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1917940" y="5548210"/>
            <a:ext cx="879893" cy="764897"/>
          </a:xfrm>
          <a:prstGeom prst="rect">
            <a:avLst/>
          </a:prstGeom>
        </p:spPr>
      </p:pic>
      <p:pic>
        <p:nvPicPr>
          <p:cNvPr id="20" name="Immagine 16">
            <a:extLst>
              <a:ext uri="{FF2B5EF4-FFF2-40B4-BE49-F238E27FC236}">
                <a16:creationId xmlns:a16="http://schemas.microsoft.com/office/drawing/2014/main" id="{1410F173-F987-441F-938B-56429D5602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48664" y="4656816"/>
            <a:ext cx="902899" cy="779274"/>
          </a:xfrm>
          <a:prstGeom prst="rect">
            <a:avLst/>
          </a:prstGeom>
        </p:spPr>
      </p:pic>
      <p:pic>
        <p:nvPicPr>
          <p:cNvPr id="21" name="Immagine 16">
            <a:extLst>
              <a:ext uri="{FF2B5EF4-FFF2-40B4-BE49-F238E27FC236}">
                <a16:creationId xmlns:a16="http://schemas.microsoft.com/office/drawing/2014/main" id="{99709D40-D64A-41DB-A868-990D9A22EBF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5052203" y="4656815"/>
            <a:ext cx="836761" cy="779274"/>
          </a:xfrm>
          <a:prstGeom prst="rect">
            <a:avLst/>
          </a:prstGeom>
        </p:spPr>
      </p:pic>
      <p:pic>
        <p:nvPicPr>
          <p:cNvPr id="22" name="Immagine 16">
            <a:extLst>
              <a:ext uri="{FF2B5EF4-FFF2-40B4-BE49-F238E27FC236}">
                <a16:creationId xmlns:a16="http://schemas.microsoft.com/office/drawing/2014/main" id="{BC24FBDF-0C82-4910-8393-BAFC05BD62B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05531" y="2931533"/>
            <a:ext cx="902899" cy="77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di Office</vt:lpstr>
      <vt:lpstr>QUANTI PASSI DEVE FARE LA COCCINELLA PER ARRIVARE AL FIORE EVITANDO I PULCINI?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Benedetta Carrazza</cp:lastModifiedBy>
  <cp:revision>178</cp:revision>
  <dcterms:created xsi:type="dcterms:W3CDTF">2020-05-13T16:50:26Z</dcterms:created>
  <dcterms:modified xsi:type="dcterms:W3CDTF">2020-05-14T14:25:02Z</dcterms:modified>
</cp:coreProperties>
</file>