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D701C6-D02A-C79C-D9F5-D428E22B47B5}" v="612" dt="2020-05-13T16:46:38.5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8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svg"/><Relationship Id="rId21" Type="http://schemas.openxmlformats.org/officeDocument/2006/relationships/image" Target="../media/image20.sv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47" Type="http://schemas.openxmlformats.org/officeDocument/2006/relationships/image" Target="../media/image46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9" Type="http://schemas.openxmlformats.org/officeDocument/2006/relationships/image" Target="../media/image28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svg"/><Relationship Id="rId40" Type="http://schemas.openxmlformats.org/officeDocument/2006/relationships/image" Target="../media/image39.png"/><Relationship Id="rId45" Type="http://schemas.openxmlformats.org/officeDocument/2006/relationships/image" Target="../media/image44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31" Type="http://schemas.openxmlformats.org/officeDocument/2006/relationships/image" Target="../media/image30.svg"/><Relationship Id="rId44" Type="http://schemas.openxmlformats.org/officeDocument/2006/relationships/image" Target="../media/image43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Relationship Id="rId30" Type="http://schemas.openxmlformats.org/officeDocument/2006/relationships/image" Target="../media/image29.png"/><Relationship Id="rId35" Type="http://schemas.openxmlformats.org/officeDocument/2006/relationships/image" Target="../media/image34.svg"/><Relationship Id="rId43" Type="http://schemas.openxmlformats.org/officeDocument/2006/relationships/image" Target="../media/image42.svg"/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33" Type="http://schemas.openxmlformats.org/officeDocument/2006/relationships/image" Target="../media/image32.svg"/><Relationship Id="rId38" Type="http://schemas.openxmlformats.org/officeDocument/2006/relationships/image" Target="../media/image37.png"/><Relationship Id="rId46" Type="http://schemas.openxmlformats.org/officeDocument/2006/relationships/image" Target="../media/image45.png"/><Relationship Id="rId20" Type="http://schemas.openxmlformats.org/officeDocument/2006/relationships/image" Target="../media/image19.png"/><Relationship Id="rId41" Type="http://schemas.openxmlformats.org/officeDocument/2006/relationships/image" Target="../media/image4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lemento grafico 6" descr="Ghianda">
            <a:extLst>
              <a:ext uri="{FF2B5EF4-FFF2-40B4-BE49-F238E27FC236}">
                <a16:creationId xmlns:a16="http://schemas.microsoft.com/office/drawing/2014/main" id="{A5C8CB18-D2CE-4516-9FC0-D0AFFB6010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88097" y="842154"/>
            <a:ext cx="914400" cy="914400"/>
          </a:xfrm>
          <a:prstGeom prst="rect">
            <a:avLst/>
          </a:prstGeom>
        </p:spPr>
      </p:pic>
      <p:pic>
        <p:nvPicPr>
          <p:cNvPr id="7" name="Elemento grafico 7" descr="Cerotto">
            <a:extLst>
              <a:ext uri="{FF2B5EF4-FFF2-40B4-BE49-F238E27FC236}">
                <a16:creationId xmlns:a16="http://schemas.microsoft.com/office/drawing/2014/main" id="{0C5969BC-4BD0-43D2-BB75-A5E3706FD1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0859" y="1775782"/>
            <a:ext cx="914400" cy="914400"/>
          </a:xfrm>
          <a:prstGeom prst="rect">
            <a:avLst/>
          </a:prstGeom>
        </p:spPr>
      </p:pic>
      <p:pic>
        <p:nvPicPr>
          <p:cNvPr id="9" name="Elemento grafico 9" descr="Sveglia che suona">
            <a:extLst>
              <a:ext uri="{FF2B5EF4-FFF2-40B4-BE49-F238E27FC236}">
                <a16:creationId xmlns:a16="http://schemas.microsoft.com/office/drawing/2014/main" id="{3036AD17-BAF2-419F-B071-0B17AF2D8AA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13515" y="1716477"/>
            <a:ext cx="914400" cy="914400"/>
          </a:xfrm>
          <a:prstGeom prst="rect">
            <a:avLst/>
          </a:prstGeom>
        </p:spPr>
      </p:pic>
      <p:pic>
        <p:nvPicPr>
          <p:cNvPr id="11" name="Elemento grafico 11" descr="Ambulanza">
            <a:extLst>
              <a:ext uri="{FF2B5EF4-FFF2-40B4-BE49-F238E27FC236}">
                <a16:creationId xmlns:a16="http://schemas.microsoft.com/office/drawing/2014/main" id="{508B9BF7-F130-4829-93A7-45C13BD3128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9755" y="3770642"/>
            <a:ext cx="914400" cy="914400"/>
          </a:xfrm>
          <a:prstGeom prst="rect">
            <a:avLst/>
          </a:prstGeom>
        </p:spPr>
      </p:pic>
      <p:pic>
        <p:nvPicPr>
          <p:cNvPr id="13" name="Elemento grafico 13" descr="Mela">
            <a:extLst>
              <a:ext uri="{FF2B5EF4-FFF2-40B4-BE49-F238E27FC236}">
                <a16:creationId xmlns:a16="http://schemas.microsoft.com/office/drawing/2014/main" id="{803D20CC-06C6-48C4-A019-EE9F50A3227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009392" y="3768845"/>
            <a:ext cx="914400" cy="914400"/>
          </a:xfrm>
          <a:prstGeom prst="rect">
            <a:avLst/>
          </a:prstGeom>
        </p:spPr>
      </p:pic>
      <p:pic>
        <p:nvPicPr>
          <p:cNvPr id="16" name="Elemento grafico 16" descr="Palloncini">
            <a:extLst>
              <a:ext uri="{FF2B5EF4-FFF2-40B4-BE49-F238E27FC236}">
                <a16:creationId xmlns:a16="http://schemas.microsoft.com/office/drawing/2014/main" id="{DF797EA1-E5BB-4D0A-B125-98D5751128A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37149" y="861923"/>
            <a:ext cx="914400" cy="914400"/>
          </a:xfrm>
          <a:prstGeom prst="rect">
            <a:avLst/>
          </a:prstGeom>
        </p:spPr>
      </p:pic>
      <p:pic>
        <p:nvPicPr>
          <p:cNvPr id="17" name="Elemento grafico 17" descr="Banana">
            <a:extLst>
              <a:ext uri="{FF2B5EF4-FFF2-40B4-BE49-F238E27FC236}">
                <a16:creationId xmlns:a16="http://schemas.microsoft.com/office/drawing/2014/main" id="{6D7BC613-FF95-4862-A051-982D58EE2C6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92476" y="5921853"/>
            <a:ext cx="914400" cy="914400"/>
          </a:xfrm>
          <a:prstGeom prst="rect">
            <a:avLst/>
          </a:prstGeom>
        </p:spPr>
      </p:pic>
      <p:pic>
        <p:nvPicPr>
          <p:cNvPr id="22" name="Elemento grafico 22" descr="Cappello da baseball">
            <a:extLst>
              <a:ext uri="{FF2B5EF4-FFF2-40B4-BE49-F238E27FC236}">
                <a16:creationId xmlns:a16="http://schemas.microsoft.com/office/drawing/2014/main" id="{D2967202-8636-4658-8B9E-FD30BB311C68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015682" y="813397"/>
            <a:ext cx="914400" cy="914400"/>
          </a:xfrm>
          <a:prstGeom prst="rect">
            <a:avLst/>
          </a:prstGeom>
        </p:spPr>
      </p:pic>
      <p:pic>
        <p:nvPicPr>
          <p:cNvPr id="25" name="Elemento grafico 25" descr="Pallone da spiaggia">
            <a:extLst>
              <a:ext uri="{FF2B5EF4-FFF2-40B4-BE49-F238E27FC236}">
                <a16:creationId xmlns:a16="http://schemas.microsoft.com/office/drawing/2014/main" id="{A4BDF63B-32EA-47F2-9F42-89922476788C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556005" y="5943420"/>
            <a:ext cx="914400" cy="914400"/>
          </a:xfrm>
          <a:prstGeom prst="rect">
            <a:avLst/>
          </a:prstGeom>
        </p:spPr>
      </p:pic>
      <p:pic>
        <p:nvPicPr>
          <p:cNvPr id="30" name="Elemento grafico 30" descr="Campana">
            <a:extLst>
              <a:ext uri="{FF2B5EF4-FFF2-40B4-BE49-F238E27FC236}">
                <a16:creationId xmlns:a16="http://schemas.microsoft.com/office/drawing/2014/main" id="{C498476E-47AE-4A73-8D0C-A94682D1F573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9022870" y="1755116"/>
            <a:ext cx="914400" cy="914400"/>
          </a:xfrm>
          <a:prstGeom prst="rect">
            <a:avLst/>
          </a:prstGeom>
        </p:spPr>
      </p:pic>
      <p:pic>
        <p:nvPicPr>
          <p:cNvPr id="32" name="Elemento grafico 32" descr="Fiocco">
            <a:extLst>
              <a:ext uri="{FF2B5EF4-FFF2-40B4-BE49-F238E27FC236}">
                <a16:creationId xmlns:a16="http://schemas.microsoft.com/office/drawing/2014/main" id="{DF035AC4-6EA3-4B64-B041-1279F0168DDB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65263" y="4901961"/>
            <a:ext cx="914400" cy="914400"/>
          </a:xfrm>
          <a:prstGeom prst="rect">
            <a:avLst/>
          </a:prstGeom>
        </p:spPr>
      </p:pic>
      <p:pic>
        <p:nvPicPr>
          <p:cNvPr id="33" name="Elemento grafico 33" descr="Birillo">
            <a:extLst>
              <a:ext uri="{FF2B5EF4-FFF2-40B4-BE49-F238E27FC236}">
                <a16:creationId xmlns:a16="http://schemas.microsoft.com/office/drawing/2014/main" id="{3D3CE66C-E6E2-437E-BA25-242120505645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4548816" y="4843552"/>
            <a:ext cx="914400" cy="914400"/>
          </a:xfrm>
          <a:prstGeom prst="rect">
            <a:avLst/>
          </a:prstGeom>
        </p:spPr>
      </p:pic>
      <p:pic>
        <p:nvPicPr>
          <p:cNvPr id="34" name="Elemento grafico 34" descr="Tè bolla">
            <a:extLst>
              <a:ext uri="{FF2B5EF4-FFF2-40B4-BE49-F238E27FC236}">
                <a16:creationId xmlns:a16="http://schemas.microsoft.com/office/drawing/2014/main" id="{5B099DFB-8928-430A-A5B6-7BEF68F8B9EE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8933012" y="5920955"/>
            <a:ext cx="914400" cy="914400"/>
          </a:xfrm>
          <a:prstGeom prst="rect">
            <a:avLst/>
          </a:prstGeom>
        </p:spPr>
      </p:pic>
      <p:pic>
        <p:nvPicPr>
          <p:cNvPr id="36" name="Elemento grafico 36" descr="Cabina">
            <a:extLst>
              <a:ext uri="{FF2B5EF4-FFF2-40B4-BE49-F238E27FC236}">
                <a16:creationId xmlns:a16="http://schemas.microsoft.com/office/drawing/2014/main" id="{FE0B7C8B-8E8A-4FB3-B8DC-A2BED1822D6E}"/>
              </a:ext>
            </a:extLst>
          </p:cNvPr>
          <p:cNvPicPr>
            <a:picLocks noChangeAspect="1"/>
          </p:cNvPicPr>
          <p:nvPr/>
        </p:nvPicPr>
        <p:blipFill>
          <a:blip r:embed="rId28" cstate="print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76045" y="2641121"/>
            <a:ext cx="914400" cy="914400"/>
          </a:xfrm>
          <a:prstGeom prst="rect">
            <a:avLst/>
          </a:prstGeom>
        </p:spPr>
      </p:pic>
      <p:pic>
        <p:nvPicPr>
          <p:cNvPr id="37" name="Elemento grafico 37" descr="Torta">
            <a:extLst>
              <a:ext uri="{FF2B5EF4-FFF2-40B4-BE49-F238E27FC236}">
                <a16:creationId xmlns:a16="http://schemas.microsoft.com/office/drawing/2014/main" id="{F13FC07C-9565-4252-B707-B0852AB9869D}"/>
              </a:ext>
            </a:extLst>
          </p:cNvPr>
          <p:cNvPicPr>
            <a:picLocks noChangeAspect="1"/>
          </p:cNvPicPr>
          <p:nvPr/>
        </p:nvPicPr>
        <p:blipFill>
          <a:blip r:embed="rId30" cstate="print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8930316" y="2740864"/>
            <a:ext cx="914400" cy="914400"/>
          </a:xfrm>
          <a:prstGeom prst="rect">
            <a:avLst/>
          </a:prstGeom>
        </p:spPr>
      </p:pic>
      <p:pic>
        <p:nvPicPr>
          <p:cNvPr id="39" name="Elemento grafico 39" descr="Caramella">
            <a:extLst>
              <a:ext uri="{FF2B5EF4-FFF2-40B4-BE49-F238E27FC236}">
                <a16:creationId xmlns:a16="http://schemas.microsoft.com/office/drawing/2014/main" id="{5CAFF606-FB67-436A-A63B-83DAC63BC0C3}"/>
              </a:ext>
            </a:extLst>
          </p:cNvPr>
          <p:cNvPicPr>
            <a:picLocks noChangeAspect="1"/>
          </p:cNvPicPr>
          <p:nvPr/>
        </p:nvPicPr>
        <p:blipFill>
          <a:blip r:embed="rId32" cstate="print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4557803" y="3716726"/>
            <a:ext cx="914400" cy="914400"/>
          </a:xfrm>
          <a:prstGeom prst="rect">
            <a:avLst/>
          </a:prstGeom>
        </p:spPr>
      </p:pic>
      <p:pic>
        <p:nvPicPr>
          <p:cNvPr id="40" name="Elemento grafico 40" descr="Canoa">
            <a:extLst>
              <a:ext uri="{FF2B5EF4-FFF2-40B4-BE49-F238E27FC236}">
                <a16:creationId xmlns:a16="http://schemas.microsoft.com/office/drawing/2014/main" id="{E0DDAB50-CDDF-4CC9-8488-205357570595}"/>
              </a:ext>
            </a:extLst>
          </p:cNvPr>
          <p:cNvPicPr>
            <a:picLocks noChangeAspect="1"/>
          </p:cNvPicPr>
          <p:nvPr/>
        </p:nvPicPr>
        <p:blipFill>
          <a:blip r:embed="rId34" cstate="print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4600037" y="2637526"/>
            <a:ext cx="914400" cy="914400"/>
          </a:xfrm>
          <a:prstGeom prst="rect">
            <a:avLst/>
          </a:prstGeom>
        </p:spPr>
      </p:pic>
      <p:pic>
        <p:nvPicPr>
          <p:cNvPr id="44" name="Elemento grafico 44" descr="Corona">
            <a:extLst>
              <a:ext uri="{FF2B5EF4-FFF2-40B4-BE49-F238E27FC236}">
                <a16:creationId xmlns:a16="http://schemas.microsoft.com/office/drawing/2014/main" id="{F91033D6-709B-4119-8CB8-FE2E5DD47AAB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9010290" y="4848045"/>
            <a:ext cx="914400" cy="914400"/>
          </a:xfrm>
          <a:prstGeom prst="rect">
            <a:avLst/>
          </a:prstGeom>
        </p:spPr>
      </p:pic>
      <p:pic>
        <p:nvPicPr>
          <p:cNvPr id="50" name="Elemento grafico 50" descr="Delfino">
            <a:extLst>
              <a:ext uri="{FF2B5EF4-FFF2-40B4-BE49-F238E27FC236}">
                <a16:creationId xmlns:a16="http://schemas.microsoft.com/office/drawing/2014/main" id="{3C8CD158-1216-4DB3-B584-02F6F995606B}"/>
              </a:ext>
            </a:extLst>
          </p:cNvPr>
          <p:cNvPicPr>
            <a:picLocks noChangeAspect="1"/>
          </p:cNvPicPr>
          <p:nvPr/>
        </p:nvPicPr>
        <p:blipFill>
          <a:blip r:embed="rId38" cstate="print">
            <a:extLs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12211050" y="9544050"/>
            <a:ext cx="914400" cy="914400"/>
          </a:xfrm>
          <a:prstGeom prst="rect">
            <a:avLst/>
          </a:prstGeom>
        </p:spPr>
      </p:pic>
      <p:pic>
        <p:nvPicPr>
          <p:cNvPr id="51" name="Elemento grafico 51" descr="Figura disegnata">
            <a:extLst>
              <a:ext uri="{FF2B5EF4-FFF2-40B4-BE49-F238E27FC236}">
                <a16:creationId xmlns:a16="http://schemas.microsoft.com/office/drawing/2014/main" id="{9366B053-9B20-42CC-9D5D-6CE327EA3B96}"/>
              </a:ext>
            </a:extLst>
          </p:cNvPr>
          <p:cNvPicPr>
            <a:picLocks noChangeAspect="1"/>
          </p:cNvPicPr>
          <p:nvPr/>
        </p:nvPicPr>
        <p:blipFill>
          <a:blip r:embed="rId40" cstate="print">
            <a:extLs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12353925" y="9686925"/>
            <a:ext cx="914400" cy="914400"/>
          </a:xfrm>
          <a:prstGeom prst="rect">
            <a:avLst/>
          </a:prstGeom>
        </p:spPr>
      </p:pic>
      <p:pic>
        <p:nvPicPr>
          <p:cNvPr id="52" name="Elemento grafico 52" descr="Papera">
            <a:extLst>
              <a:ext uri="{FF2B5EF4-FFF2-40B4-BE49-F238E27FC236}">
                <a16:creationId xmlns:a16="http://schemas.microsoft.com/office/drawing/2014/main" id="{7A34E002-CFC5-449A-A5FB-BC3F27281B73}"/>
              </a:ext>
            </a:extLst>
          </p:cNvPr>
          <p:cNvPicPr>
            <a:picLocks noChangeAspect="1"/>
          </p:cNvPicPr>
          <p:nvPr/>
        </p:nvPicPr>
        <p:blipFill>
          <a:blip r:embed="rId42" cstate="print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12496800" y="9829800"/>
            <a:ext cx="914400" cy="914400"/>
          </a:xfrm>
          <a:prstGeom prst="rect">
            <a:avLst/>
          </a:prstGeom>
        </p:spPr>
      </p:pic>
      <p:pic>
        <p:nvPicPr>
          <p:cNvPr id="53" name="Elemento grafico 53" descr="Aquila">
            <a:extLst>
              <a:ext uri="{FF2B5EF4-FFF2-40B4-BE49-F238E27FC236}">
                <a16:creationId xmlns:a16="http://schemas.microsoft.com/office/drawing/2014/main" id="{3F285285-04BD-4619-9E01-50C8132BFE36}"/>
              </a:ext>
            </a:extLst>
          </p:cNvPr>
          <p:cNvPicPr>
            <a:picLocks noChangeAspect="1"/>
          </p:cNvPicPr>
          <p:nvPr/>
        </p:nvPicPr>
        <p:blipFill>
          <a:blip r:embed="rId44" cstate="print">
            <a:extLst>
              <a:ext uri="{96DAC541-7B7A-43D3-8B79-37D633B846F1}">
                <asvg:svgBlip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>
            <a:off x="12639675" y="9972675"/>
            <a:ext cx="914400" cy="914400"/>
          </a:xfrm>
          <a:prstGeom prst="rect">
            <a:avLst/>
          </a:prstGeom>
        </p:spPr>
      </p:pic>
      <p:pic>
        <p:nvPicPr>
          <p:cNvPr id="54" name="Elemento grafico 54" descr="Elefante">
            <a:extLst>
              <a:ext uri="{FF2B5EF4-FFF2-40B4-BE49-F238E27FC236}">
                <a16:creationId xmlns:a16="http://schemas.microsoft.com/office/drawing/2014/main" id="{D0125236-665B-46E7-AB78-AE639D1333C8}"/>
              </a:ext>
            </a:extLst>
          </p:cNvPr>
          <p:cNvPicPr>
            <a:picLocks noChangeAspect="1"/>
          </p:cNvPicPr>
          <p:nvPr/>
        </p:nvPicPr>
        <p:blipFill>
          <a:blip r:embed="rId46" cstate="print">
            <a:extLst>
              <a:ext uri="{96DAC541-7B7A-43D3-8B79-37D633B846F1}">
                <asvg:svgBlip xmlns:asvg="http://schemas.microsoft.com/office/drawing/2016/SVG/main" r:embed="rId47"/>
              </a:ext>
            </a:extLst>
          </a:blip>
          <a:stretch>
            <a:fillRect/>
          </a:stretch>
        </p:blipFill>
        <p:spPr>
          <a:xfrm>
            <a:off x="12782550" y="10115550"/>
            <a:ext cx="914400" cy="914400"/>
          </a:xfrm>
          <a:prstGeom prst="rect">
            <a:avLst/>
          </a:prstGeom>
        </p:spPr>
      </p:pic>
      <p:sp>
        <p:nvSpPr>
          <p:cNvPr id="55" name="Freccia a sinistra 54">
            <a:extLst>
              <a:ext uri="{FF2B5EF4-FFF2-40B4-BE49-F238E27FC236}">
                <a16:creationId xmlns:a16="http://schemas.microsoft.com/office/drawing/2014/main" id="{C0005F5C-C857-4A29-9A30-E783B02B749A}"/>
              </a:ext>
            </a:extLst>
          </p:cNvPr>
          <p:cNvSpPr/>
          <p:nvPr/>
        </p:nvSpPr>
        <p:spPr>
          <a:xfrm>
            <a:off x="1638645" y="2942269"/>
            <a:ext cx="977660" cy="4888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6" name="Freccia a sinistra 55">
            <a:extLst>
              <a:ext uri="{FF2B5EF4-FFF2-40B4-BE49-F238E27FC236}">
                <a16:creationId xmlns:a16="http://schemas.microsoft.com/office/drawing/2014/main" id="{538D8C1A-53B3-4F65-9FF1-410CDB6F32FD}"/>
              </a:ext>
            </a:extLst>
          </p:cNvPr>
          <p:cNvSpPr/>
          <p:nvPr/>
        </p:nvSpPr>
        <p:spPr>
          <a:xfrm>
            <a:off x="5735293" y="3919031"/>
            <a:ext cx="977660" cy="4888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Freccia a destra 56">
            <a:extLst>
              <a:ext uri="{FF2B5EF4-FFF2-40B4-BE49-F238E27FC236}">
                <a16:creationId xmlns:a16="http://schemas.microsoft.com/office/drawing/2014/main" id="{21A4EA83-1882-4BFA-99D2-DDA2EF13E41A}"/>
              </a:ext>
            </a:extLst>
          </p:cNvPr>
          <p:cNvSpPr/>
          <p:nvPr/>
        </p:nvSpPr>
        <p:spPr>
          <a:xfrm flipV="1">
            <a:off x="10191376" y="1172058"/>
            <a:ext cx="977660" cy="4456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Freccia a sinistra 57">
            <a:extLst>
              <a:ext uri="{FF2B5EF4-FFF2-40B4-BE49-F238E27FC236}">
                <a16:creationId xmlns:a16="http://schemas.microsoft.com/office/drawing/2014/main" id="{7D19895A-1D4B-46EB-AC18-65A101D17282}"/>
              </a:ext>
            </a:extLst>
          </p:cNvPr>
          <p:cNvSpPr/>
          <p:nvPr/>
        </p:nvSpPr>
        <p:spPr>
          <a:xfrm>
            <a:off x="10193173" y="5041363"/>
            <a:ext cx="977660" cy="4888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Freccia a sinistra 58">
            <a:extLst>
              <a:ext uri="{FF2B5EF4-FFF2-40B4-BE49-F238E27FC236}">
                <a16:creationId xmlns:a16="http://schemas.microsoft.com/office/drawing/2014/main" id="{C5D42C82-0778-4EC7-B147-017CE49A8EF8}"/>
              </a:ext>
            </a:extLst>
          </p:cNvPr>
          <p:cNvSpPr/>
          <p:nvPr/>
        </p:nvSpPr>
        <p:spPr>
          <a:xfrm>
            <a:off x="1624268" y="6162797"/>
            <a:ext cx="977660" cy="4888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Freccia a sinistra 59">
            <a:extLst>
              <a:ext uri="{FF2B5EF4-FFF2-40B4-BE49-F238E27FC236}">
                <a16:creationId xmlns:a16="http://schemas.microsoft.com/office/drawing/2014/main" id="{08753CE3-9AE2-41FD-96F6-1864253E8641}"/>
              </a:ext>
            </a:extLst>
          </p:cNvPr>
          <p:cNvSpPr/>
          <p:nvPr/>
        </p:nvSpPr>
        <p:spPr>
          <a:xfrm>
            <a:off x="1624267" y="1935852"/>
            <a:ext cx="977660" cy="4888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1" name="Freccia a sinistra 60">
            <a:extLst>
              <a:ext uri="{FF2B5EF4-FFF2-40B4-BE49-F238E27FC236}">
                <a16:creationId xmlns:a16="http://schemas.microsoft.com/office/drawing/2014/main" id="{4570B0EB-DF0C-4D4C-A8F3-12132EEDBA95}"/>
              </a:ext>
            </a:extLst>
          </p:cNvPr>
          <p:cNvSpPr/>
          <p:nvPr/>
        </p:nvSpPr>
        <p:spPr>
          <a:xfrm>
            <a:off x="5736192" y="2784118"/>
            <a:ext cx="977660" cy="4888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2" name="Freccia a sinistra 61">
            <a:extLst>
              <a:ext uri="{FF2B5EF4-FFF2-40B4-BE49-F238E27FC236}">
                <a16:creationId xmlns:a16="http://schemas.microsoft.com/office/drawing/2014/main" id="{160FD05C-7575-486D-950D-461EAD25C829}"/>
              </a:ext>
            </a:extLst>
          </p:cNvPr>
          <p:cNvSpPr/>
          <p:nvPr/>
        </p:nvSpPr>
        <p:spPr>
          <a:xfrm>
            <a:off x="5750568" y="1130721"/>
            <a:ext cx="977660" cy="4888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3" name="Freccia a sinistra 62">
            <a:extLst>
              <a:ext uri="{FF2B5EF4-FFF2-40B4-BE49-F238E27FC236}">
                <a16:creationId xmlns:a16="http://schemas.microsoft.com/office/drawing/2014/main" id="{8A1933E9-8A3B-45FC-8E39-40E28561212B}"/>
              </a:ext>
            </a:extLst>
          </p:cNvPr>
          <p:cNvSpPr/>
          <p:nvPr/>
        </p:nvSpPr>
        <p:spPr>
          <a:xfrm>
            <a:off x="10193173" y="1978985"/>
            <a:ext cx="977660" cy="4888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4" name="Freccia a sinistra 63">
            <a:extLst>
              <a:ext uri="{FF2B5EF4-FFF2-40B4-BE49-F238E27FC236}">
                <a16:creationId xmlns:a16="http://schemas.microsoft.com/office/drawing/2014/main" id="{92CA864A-6202-42E4-9472-5EC92AB0C9EA}"/>
              </a:ext>
            </a:extLst>
          </p:cNvPr>
          <p:cNvSpPr/>
          <p:nvPr/>
        </p:nvSpPr>
        <p:spPr>
          <a:xfrm>
            <a:off x="10193173" y="6134042"/>
            <a:ext cx="977660" cy="4888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7" name="Freccia a sinistra 66">
            <a:extLst>
              <a:ext uri="{FF2B5EF4-FFF2-40B4-BE49-F238E27FC236}">
                <a16:creationId xmlns:a16="http://schemas.microsoft.com/office/drawing/2014/main" id="{C8FD15A1-53FE-4874-A204-06C9FE826B55}"/>
              </a:ext>
            </a:extLst>
          </p:cNvPr>
          <p:cNvSpPr/>
          <p:nvPr/>
        </p:nvSpPr>
        <p:spPr>
          <a:xfrm rot="10860000">
            <a:off x="10193172" y="3028532"/>
            <a:ext cx="977660" cy="4888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8" name="Freccia a sinistra 67">
            <a:extLst>
              <a:ext uri="{FF2B5EF4-FFF2-40B4-BE49-F238E27FC236}">
                <a16:creationId xmlns:a16="http://schemas.microsoft.com/office/drawing/2014/main" id="{2FBC6C6A-89E0-43F7-A43F-A3EFC2B2676D}"/>
              </a:ext>
            </a:extLst>
          </p:cNvPr>
          <p:cNvSpPr/>
          <p:nvPr/>
        </p:nvSpPr>
        <p:spPr>
          <a:xfrm rot="10800000">
            <a:off x="10193173" y="4063703"/>
            <a:ext cx="977660" cy="4888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9" name="Freccia a sinistra 68">
            <a:extLst>
              <a:ext uri="{FF2B5EF4-FFF2-40B4-BE49-F238E27FC236}">
                <a16:creationId xmlns:a16="http://schemas.microsoft.com/office/drawing/2014/main" id="{264157E2-2FEF-4DA9-9758-55CB733C907D}"/>
              </a:ext>
            </a:extLst>
          </p:cNvPr>
          <p:cNvSpPr/>
          <p:nvPr/>
        </p:nvSpPr>
        <p:spPr>
          <a:xfrm rot="10800000">
            <a:off x="5736192" y="6162797"/>
            <a:ext cx="977660" cy="4888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0" name="Freccia a sinistra 69">
            <a:extLst>
              <a:ext uri="{FF2B5EF4-FFF2-40B4-BE49-F238E27FC236}">
                <a16:creationId xmlns:a16="http://schemas.microsoft.com/office/drawing/2014/main" id="{AC1F3723-0E3F-4D92-9699-A509C87B36C0}"/>
              </a:ext>
            </a:extLst>
          </p:cNvPr>
          <p:cNvSpPr/>
          <p:nvPr/>
        </p:nvSpPr>
        <p:spPr>
          <a:xfrm rot="10860000">
            <a:off x="1624267" y="1145098"/>
            <a:ext cx="977660" cy="4888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1" name="Freccia a sinistra 70">
            <a:extLst>
              <a:ext uri="{FF2B5EF4-FFF2-40B4-BE49-F238E27FC236}">
                <a16:creationId xmlns:a16="http://schemas.microsoft.com/office/drawing/2014/main" id="{55F4B248-52AA-4FF6-B5C5-DBE07F64DA55}"/>
              </a:ext>
            </a:extLst>
          </p:cNvPr>
          <p:cNvSpPr/>
          <p:nvPr/>
        </p:nvSpPr>
        <p:spPr>
          <a:xfrm rot="10860000">
            <a:off x="1624267" y="3991816"/>
            <a:ext cx="977660" cy="4888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2" name="Freccia a sinistra 71">
            <a:extLst>
              <a:ext uri="{FF2B5EF4-FFF2-40B4-BE49-F238E27FC236}">
                <a16:creationId xmlns:a16="http://schemas.microsoft.com/office/drawing/2014/main" id="{1A6C78C7-06ED-455D-A01B-813E865E06F8}"/>
              </a:ext>
            </a:extLst>
          </p:cNvPr>
          <p:cNvSpPr/>
          <p:nvPr/>
        </p:nvSpPr>
        <p:spPr>
          <a:xfrm rot="10860000">
            <a:off x="1624267" y="5055740"/>
            <a:ext cx="977660" cy="4888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3" name="Freccia a sinistra 72">
            <a:extLst>
              <a:ext uri="{FF2B5EF4-FFF2-40B4-BE49-F238E27FC236}">
                <a16:creationId xmlns:a16="http://schemas.microsoft.com/office/drawing/2014/main" id="{F18ADA21-654D-4AFA-9D5B-FC6E089D2DAC}"/>
              </a:ext>
            </a:extLst>
          </p:cNvPr>
          <p:cNvSpPr/>
          <p:nvPr/>
        </p:nvSpPr>
        <p:spPr>
          <a:xfrm rot="10800000">
            <a:off x="5736192" y="5156382"/>
            <a:ext cx="977660" cy="4888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4" name="Freccia a sinistra 73">
            <a:extLst>
              <a:ext uri="{FF2B5EF4-FFF2-40B4-BE49-F238E27FC236}">
                <a16:creationId xmlns:a16="http://schemas.microsoft.com/office/drawing/2014/main" id="{FB4E8F19-CFD7-45F0-9957-BD6698371FCA}"/>
              </a:ext>
            </a:extLst>
          </p:cNvPr>
          <p:cNvSpPr/>
          <p:nvPr/>
        </p:nvSpPr>
        <p:spPr>
          <a:xfrm rot="10800000">
            <a:off x="5865588" y="1907098"/>
            <a:ext cx="977660" cy="4888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F96E2074-1498-4080-B334-5CD0D42207DE}"/>
              </a:ext>
            </a:extLst>
          </p:cNvPr>
          <p:cNvSpPr txBox="1"/>
          <p:nvPr/>
        </p:nvSpPr>
        <p:spPr>
          <a:xfrm>
            <a:off x="264724" y="106573"/>
            <a:ext cx="1159965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dirty="0">
                <a:cs typeface="Calibri"/>
              </a:rPr>
              <a:t>DIVIDI UN FOGLIO VUOTO A META', RITAGLIA E POI INCOLLA CIASCUN DISEGNO SECONDO LE INDICAZIONI DELLA FRECCIA CORRISPONDENTE NELLA PARTE DESTRA OPPURE SINISTRA</a:t>
            </a:r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Asus</dc:creator>
  <cp:lastModifiedBy>Benedetta Carrazza</cp:lastModifiedBy>
  <cp:revision>209</cp:revision>
  <dcterms:created xsi:type="dcterms:W3CDTF">2020-05-13T16:10:18Z</dcterms:created>
  <dcterms:modified xsi:type="dcterms:W3CDTF">2020-05-14T14:28:30Z</dcterms:modified>
</cp:coreProperties>
</file>