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9FBA3-E48E-6F48-B63E-8954FAB6CB73}" v="1" dt="2020-05-13T16:49:05.101"/>
    <p1510:client id="{BA404D8A-2492-E0FE-E670-98CE89971F25}" v="149" dt="2020-05-13T16:07:18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pPr/>
              <a:t>14.05.2020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CCF3E65-0CA1-4974-A47A-E18477A1A098}"/>
              </a:ext>
            </a:extLst>
          </p:cNvPr>
          <p:cNvCxnSpPr/>
          <p:nvPr/>
        </p:nvCxnSpPr>
        <p:spPr>
          <a:xfrm flipH="1">
            <a:off x="6084498" y="901460"/>
            <a:ext cx="0" cy="570781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AC95E19-EB36-425F-BFBD-27FA53C8BD0D}"/>
              </a:ext>
            </a:extLst>
          </p:cNvPr>
          <p:cNvSpPr txBox="1"/>
          <p:nvPr/>
        </p:nvSpPr>
        <p:spPr>
          <a:xfrm>
            <a:off x="2768181" y="252143"/>
            <a:ext cx="704203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000" dirty="0">
                <a:cs typeface="Calibri"/>
              </a:rPr>
              <a:t>DISEGNA SECONDO LE INDICAZIONI</a:t>
            </a:r>
            <a:endParaRPr lang="it-IT" dirty="0"/>
          </a:p>
        </p:txBody>
      </p:sp>
      <p:sp>
        <p:nvSpPr>
          <p:cNvPr id="7" name="Freccia a sinistra 6">
            <a:extLst>
              <a:ext uri="{FF2B5EF4-FFF2-40B4-BE49-F238E27FC236}">
                <a16:creationId xmlns:a16="http://schemas.microsoft.com/office/drawing/2014/main" id="{2C62ECFC-CA56-4DE1-A7F5-145201A58D8A}"/>
              </a:ext>
            </a:extLst>
          </p:cNvPr>
          <p:cNvSpPr/>
          <p:nvPr/>
        </p:nvSpPr>
        <p:spPr>
          <a:xfrm>
            <a:off x="2068169" y="395679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3EBBB205-E204-4F13-BE6B-BC5A5A03A76B}"/>
              </a:ext>
            </a:extLst>
          </p:cNvPr>
          <p:cNvSpPr/>
          <p:nvPr/>
        </p:nvSpPr>
        <p:spPr>
          <a:xfrm>
            <a:off x="9414100" y="409158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</dc:creator>
  <cp:lastModifiedBy>Benedetta Carrazza</cp:lastModifiedBy>
  <cp:revision>52</cp:revision>
  <dcterms:created xsi:type="dcterms:W3CDTF">2020-05-13T15:53:26Z</dcterms:created>
  <dcterms:modified xsi:type="dcterms:W3CDTF">2020-05-14T14:26:50Z</dcterms:modified>
</cp:coreProperties>
</file>