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D645E1-ED18-4790-A676-FC29ECB1E360}" type="datetimeFigureOut">
              <a:rPr lang="it-IT" smtClean="0"/>
              <a:pPr/>
              <a:t>01/06/2023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70914F-9F54-4902-8F32-44C6501DAE7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TEL%20GIULIANO%202\Downloads\WhatsApp%20Ptt%202023-05-30%20at%2012.54.18%20(online-audio-converter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TEL%20GIULIANO%202\OneDrive\Desktop\progetto%20nettles%20princess\9A.mp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TEL%20GIULIANO%202\OneDrive\Desktop\progetto%20nettles%20princess\10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TEL%20GIULIANO%202\OneDrive\Desktop\progetto%20nettles%20princess\11.mp3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STEL%20GIULIANO%202\OneDrive\Desktop\progetto%20nettles%20princess\12.mp3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CASTEL%20GIULIANO%202\OneDrive\Desktop\progetto%20nettles%20princess\13.mp3" TargetMode="Externa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4.mp3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5.mp3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6.mp3" TargetMode="Externa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7.mp3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8.mp3" TargetMode="Externa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1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ASTEL%20GIULIANO%202\OneDrive\Desktop\progetto%20nettles%20princess\19.mp3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2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3.mp3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4.mp3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5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6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7.mp3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ASTEL%20GIULIANO%202\OneDrive\Desktop\progetto%20nettles%20princess\8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WhatsApp Image 2023-05-30 at 12.42.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18" y="0"/>
            <a:ext cx="5139214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4282" y="857232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92D050"/>
                </a:solidFill>
                <a:latin typeface="Bradley Hand ITC" pitchFamily="66" charset="0"/>
              </a:rPr>
              <a:t>    EDIZIONE </a:t>
            </a:r>
          </a:p>
          <a:p>
            <a:r>
              <a:rPr lang="it-IT" sz="4000" dirty="0" smtClean="0">
                <a:solidFill>
                  <a:srgbClr val="92D050"/>
                </a:solidFill>
                <a:latin typeface="Bradley Hand ITC" pitchFamily="66" charset="0"/>
              </a:rPr>
              <a:t>         IV D</a:t>
            </a:r>
            <a:endParaRPr lang="it-IT" sz="4000" dirty="0">
              <a:solidFill>
                <a:srgbClr val="92D050"/>
              </a:solidFill>
              <a:latin typeface="Bradley Hand ITC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14282" y="3571876"/>
            <a:ext cx="364333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COPERTINA</a:t>
            </a:r>
          </a:p>
          <a:p>
            <a:pPr algn="ctr"/>
            <a:r>
              <a:rPr lang="it-IT" sz="2800" dirty="0" smtClean="0"/>
              <a:t>REALIZZATA DA </a:t>
            </a:r>
          </a:p>
          <a:p>
            <a:pPr algn="ctr"/>
            <a:r>
              <a:rPr lang="it-IT" sz="2800" dirty="0" smtClean="0"/>
              <a:t>SOPHIE</a:t>
            </a:r>
            <a:endParaRPr lang="it-IT" sz="2800" dirty="0"/>
          </a:p>
        </p:txBody>
      </p:sp>
      <p:pic>
        <p:nvPicPr>
          <p:cNvPr id="10" name="WhatsApp Ptt 2023-05-30 at 12.54.18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WhatsApp Image 2023-05-30 at 15.02.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500062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785786" y="214290"/>
            <a:ext cx="170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CAPITOLO 3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 rot="20283566">
            <a:off x="353083" y="933745"/>
            <a:ext cx="35873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REALIZZATA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DA</a:t>
            </a:r>
          </a:p>
          <a:p>
            <a:pPr algn="ctr"/>
            <a:r>
              <a:rPr lang="it-IT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NICOLO’</a:t>
            </a:r>
            <a:endParaRPr lang="it-IT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8596" y="628652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9</a:t>
            </a:r>
            <a:endParaRPr lang="it-IT" dirty="0"/>
          </a:p>
        </p:txBody>
      </p:sp>
      <p:pic>
        <p:nvPicPr>
          <p:cNvPr id="9" name="9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WhatsApp Image 2023-05-30 at 15.11.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457201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5357818" y="357166"/>
            <a:ext cx="170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CAPITOLO 4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 rot="19808569">
            <a:off x="5151148" y="1650067"/>
            <a:ext cx="35873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REALIZZATA</a:t>
            </a:r>
          </a:p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 </a:t>
            </a:r>
          </a:p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MATTIA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21520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 10</a:t>
            </a:r>
            <a:endParaRPr lang="it-IT" dirty="0"/>
          </a:p>
        </p:txBody>
      </p:sp>
    </p:spTree>
  </p:cSld>
  <p:clrMapOvr>
    <a:masterClrMapping/>
  </p:clrMapOvr>
  <p:transition advClick="0" advTm="29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WhatsApp Image 2023-05-30 at 15.19.3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4929208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ttangolo 4"/>
          <p:cNvSpPr/>
          <p:nvPr/>
        </p:nvSpPr>
        <p:spPr>
          <a:xfrm rot="19977664">
            <a:off x="4820022" y="919629"/>
            <a:ext cx="48245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REALIZZATA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DA 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VALERIO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86380" y="285728"/>
            <a:ext cx="178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CAPITOLO  5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358082" y="6286520"/>
            <a:ext cx="128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PAGINA  11</a:t>
            </a:r>
            <a:endParaRPr lang="it-IT" dirty="0"/>
          </a:p>
        </p:txBody>
      </p:sp>
      <p:pic>
        <p:nvPicPr>
          <p:cNvPr id="8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PAGINA  12</a:t>
            </a:r>
            <a:endParaRPr lang="it-IT" dirty="0"/>
          </a:p>
        </p:txBody>
      </p:sp>
      <p:pic>
        <p:nvPicPr>
          <p:cNvPr id="4" name="Immagine 3" descr="WhatsApp Image 2023-05-30 at 15.27.5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1494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ttangolo 4"/>
          <p:cNvSpPr/>
          <p:nvPr/>
        </p:nvSpPr>
        <p:spPr>
          <a:xfrm rot="19909668">
            <a:off x="4637845" y="1163569"/>
            <a:ext cx="43674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REALIZZATA</a:t>
            </a:r>
          </a:p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DA</a:t>
            </a:r>
          </a:p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ALESSANDRO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48724" y="0"/>
            <a:ext cx="295276" cy="29527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429520" y="6215082"/>
            <a:ext cx="128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PAGINA  12</a:t>
            </a:r>
            <a:endParaRPr lang="it-IT" dirty="0"/>
          </a:p>
        </p:txBody>
      </p:sp>
    </p:spTree>
  </p:cSld>
  <p:clrMapOvr>
    <a:masterClrMapping/>
  </p:clrMapOvr>
  <p:transition advTm="12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WhatsApp Image 2023-05-30 at 15.49.31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 rot="960764">
            <a:off x="355391" y="500042"/>
            <a:ext cx="5572132" cy="543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tangolo 7"/>
          <p:cNvSpPr/>
          <p:nvPr/>
        </p:nvSpPr>
        <p:spPr>
          <a:xfrm rot="19243667">
            <a:off x="5208302" y="2554944"/>
            <a:ext cx="44807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REALIZZATA </a:t>
            </a:r>
          </a:p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DA</a:t>
            </a:r>
          </a:p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FILIPPO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00892" y="621508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13</a:t>
            </a:r>
            <a:endParaRPr lang="it-IT" dirty="0"/>
          </a:p>
        </p:txBody>
      </p:sp>
      <p:pic>
        <p:nvPicPr>
          <p:cNvPr id="10" name="13.mp3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86842" y="0"/>
            <a:ext cx="201628" cy="201628"/>
          </a:xfrm>
          <a:prstGeom prst="rect">
            <a:avLst/>
          </a:prstGeom>
        </p:spPr>
      </p:pic>
    </p:spTree>
  </p:cSld>
  <p:clrMapOvr>
    <a:masterClrMapping/>
  </p:clrMapOvr>
  <p:transition advClick="0" advTm="2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5.50.25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428604"/>
            <a:ext cx="5286412" cy="5467368"/>
          </a:xfrm>
        </p:spPr>
      </p:pic>
      <p:sp>
        <p:nvSpPr>
          <p:cNvPr id="5" name="Rettangolo 4"/>
          <p:cNvSpPr/>
          <p:nvPr/>
        </p:nvSpPr>
        <p:spPr>
          <a:xfrm>
            <a:off x="0" y="285728"/>
            <a:ext cx="38025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CAPITOLO </a:t>
            </a:r>
          </a:p>
          <a:p>
            <a:pPr algn="ctr"/>
            <a:r>
              <a:rPr lang="it-IT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it-IT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 rot="19154655">
            <a:off x="496224" y="2843027"/>
            <a:ext cx="43661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REALIZZATA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SOFIA</a:t>
            </a:r>
          </a:p>
          <a:p>
            <a:pPr algn="ctr"/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00958" y="62150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14</a:t>
            </a:r>
            <a:endParaRPr lang="it-IT" dirty="0"/>
          </a:p>
        </p:txBody>
      </p:sp>
      <p:pic>
        <p:nvPicPr>
          <p:cNvPr id="9" name="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9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5.50.54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0"/>
            <a:ext cx="5429288" cy="56816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19790012">
            <a:off x="-479727" y="3173352"/>
            <a:ext cx="50720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REALIZZATA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ALESSIA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5.51.47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0"/>
            <a:ext cx="5429288" cy="57239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ttangolo 4"/>
          <p:cNvSpPr/>
          <p:nvPr/>
        </p:nvSpPr>
        <p:spPr>
          <a:xfrm>
            <a:off x="0" y="5715016"/>
            <a:ext cx="869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REALIZZATA DA NICOLO’ 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72396" y="6429396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16</a:t>
            </a:r>
            <a:endParaRPr lang="it-IT" dirty="0"/>
          </a:p>
        </p:txBody>
      </p:sp>
      <p:pic>
        <p:nvPicPr>
          <p:cNvPr id="7" name="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5.52.55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5429288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ttangolo 4"/>
          <p:cNvSpPr/>
          <p:nvPr/>
        </p:nvSpPr>
        <p:spPr>
          <a:xfrm rot="683854">
            <a:off x="748013" y="4772413"/>
            <a:ext cx="9686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REALIZZATA DA BENEDETTA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72198" y="22859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CAPITOLO  7</a:t>
            </a:r>
            <a:endParaRPr lang="it-IT" dirty="0"/>
          </a:p>
        </p:txBody>
      </p:sp>
      <p:pic>
        <p:nvPicPr>
          <p:cNvPr id="7" name="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5.53.46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97093">
            <a:off x="4286592" y="706684"/>
            <a:ext cx="3885918" cy="5189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FFFFFF"/>
            </a:extrusionClr>
          </a:sp3d>
        </p:spPr>
      </p:pic>
      <p:sp>
        <p:nvSpPr>
          <p:cNvPr id="5" name="Rettangolo 4"/>
          <p:cNvSpPr/>
          <p:nvPr/>
        </p:nvSpPr>
        <p:spPr>
          <a:xfrm>
            <a:off x="285720" y="1214422"/>
            <a:ext cx="44807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REALIZZATA 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CLAUDIA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15206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18</a:t>
            </a:r>
            <a:endParaRPr lang="it-IT" dirty="0"/>
          </a:p>
        </p:txBody>
      </p:sp>
      <p:pic>
        <p:nvPicPr>
          <p:cNvPr id="7" name="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2.59.46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0"/>
            <a:ext cx="47149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tella a 7 punte 4"/>
          <p:cNvSpPr/>
          <p:nvPr/>
        </p:nvSpPr>
        <p:spPr>
          <a:xfrm rot="818409">
            <a:off x="5086054" y="1224788"/>
            <a:ext cx="4470667" cy="313057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PAGINA REALIZZATA DA ALESSANDRO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86710" y="6286520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</a:t>
            </a:r>
            <a:endParaRPr lang="it-IT" dirty="0"/>
          </a:p>
        </p:txBody>
      </p:sp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hatsApp Image 2023-05-30 at 15.54.3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3857625" cy="6858000"/>
          </a:xfrm>
          <a:prstGeom prst="snip2DiagRect">
            <a:avLst>
              <a:gd name="adj1" fmla="val 0"/>
              <a:gd name="adj2" fmla="val 1703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7929586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19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20981521">
            <a:off x="-17949" y="580478"/>
            <a:ext cx="43260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REALIZZATA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 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ALESSIO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3.10.19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315238">
            <a:off x="3178628" y="281688"/>
            <a:ext cx="4461515" cy="6140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CasellaDiTesto 4"/>
          <p:cNvSpPr txBox="1"/>
          <p:nvPr/>
        </p:nvSpPr>
        <p:spPr>
          <a:xfrm>
            <a:off x="7786710" y="63579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 2</a:t>
            </a:r>
            <a:endParaRPr lang="it-IT" dirty="0"/>
          </a:p>
        </p:txBody>
      </p:sp>
      <p:sp>
        <p:nvSpPr>
          <p:cNvPr id="6" name="Pergamena 1 5"/>
          <p:cNvSpPr/>
          <p:nvPr/>
        </p:nvSpPr>
        <p:spPr>
          <a:xfrm>
            <a:off x="500034" y="1643050"/>
            <a:ext cx="2214578" cy="271464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REALIZZATA DA </a:t>
            </a:r>
          </a:p>
          <a:p>
            <a:pPr algn="ctr"/>
            <a:r>
              <a:rPr lang="it-IT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ALESSIA</a:t>
            </a:r>
            <a:endParaRPr lang="it-IT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3.22.04.jpe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-32" y="500042"/>
            <a:ext cx="5143536" cy="6215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Smile 4"/>
          <p:cNvSpPr/>
          <p:nvPr/>
        </p:nvSpPr>
        <p:spPr>
          <a:xfrm>
            <a:off x="5500694" y="2428868"/>
            <a:ext cx="2500330" cy="22860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REALIZZATA DA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KAROLINA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72396" y="62029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PAGINA  3</a:t>
            </a:r>
            <a:endParaRPr lang="it-IT" dirty="0"/>
          </a:p>
        </p:txBody>
      </p:sp>
      <p:pic>
        <p:nvPicPr>
          <p:cNvPr id="7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3.31.39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853304">
            <a:off x="3173379" y="285728"/>
            <a:ext cx="5206779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6" name="Rombo 5"/>
          <p:cNvSpPr/>
          <p:nvPr/>
        </p:nvSpPr>
        <p:spPr>
          <a:xfrm>
            <a:off x="71406" y="1857364"/>
            <a:ext cx="3143272" cy="25717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REALIZZATA DA </a:t>
            </a:r>
          </a:p>
          <a:p>
            <a:pPr algn="ctr"/>
            <a:r>
              <a:rPr lang="it-IT" dirty="0" smtClean="0"/>
              <a:t>VANESSA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29586" y="6345816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PAGINA 4</a:t>
            </a:r>
            <a:endParaRPr lang="it-IT" dirty="0"/>
          </a:p>
        </p:txBody>
      </p:sp>
    </p:spTree>
  </p:cSld>
  <p:clrMapOvr>
    <a:masterClrMapping/>
  </p:clrMapOvr>
  <p:transition advClick="0" advTm="1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4.40.09.jpe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</a:blip>
          <a:stretch>
            <a:fillRect/>
          </a:stretch>
        </p:blipFill>
        <p:spPr>
          <a:xfrm rot="21224423">
            <a:off x="602955" y="357166"/>
            <a:ext cx="4630956" cy="607223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moria ad accesso sequenziale 4"/>
          <p:cNvSpPr/>
          <p:nvPr/>
        </p:nvSpPr>
        <p:spPr>
          <a:xfrm>
            <a:off x="5857884" y="2357430"/>
            <a:ext cx="2857520" cy="228601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REALIZZATA DA MICHELANGELO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86644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 5</a:t>
            </a:r>
            <a:endParaRPr lang="it-IT" dirty="0"/>
          </a:p>
        </p:txBody>
      </p:sp>
      <p:pic>
        <p:nvPicPr>
          <p:cNvPr id="7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48724" y="0"/>
            <a:ext cx="295276" cy="295276"/>
          </a:xfrm>
          <a:prstGeom prst="rect">
            <a:avLst/>
          </a:prstGeom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CAPITOLO 2</a:t>
            </a:r>
            <a:endParaRPr lang="it-IT" dirty="0"/>
          </a:p>
        </p:txBody>
      </p:sp>
      <p:pic>
        <p:nvPicPr>
          <p:cNvPr id="4" name="Segnaposto contenuto 3" descr="WhatsApp Image 2023-05-30 at 14.46.55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0"/>
            <a:ext cx="3992333" cy="6858000"/>
          </a:xfrm>
          <a:prstGeom prst="roundRect">
            <a:avLst>
              <a:gd name="adj" fmla="val 122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 rot="19797614">
            <a:off x="389811" y="1999703"/>
            <a:ext cx="38310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REALIZZATA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DA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SOPHIE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704" y="6286520"/>
            <a:ext cx="12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PAGINA  6 </a:t>
            </a:r>
            <a:endParaRPr lang="it-IT" dirty="0"/>
          </a:p>
        </p:txBody>
      </p:sp>
      <p:pic>
        <p:nvPicPr>
          <p:cNvPr id="8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WhatsApp Image 13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4"/>
            <a:ext cx="4635275" cy="4525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ttangolo 4"/>
          <p:cNvSpPr/>
          <p:nvPr/>
        </p:nvSpPr>
        <p:spPr>
          <a:xfrm rot="19404819">
            <a:off x="4351252" y="2718054"/>
            <a:ext cx="44618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REALIZZATA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FRANCESCO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286644" y="6143644"/>
            <a:ext cx="185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PAGINA  7 </a:t>
            </a:r>
            <a:endParaRPr lang="it-IT" dirty="0"/>
          </a:p>
        </p:txBody>
      </p:sp>
      <p:pic>
        <p:nvPicPr>
          <p:cNvPr id="7" name="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hatsApp Image 2023-05-30 at 14.55.38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500042"/>
            <a:ext cx="5706845" cy="5580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7715272" y="6286520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PAGINA  8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 rot="1560887">
            <a:off x="4685144" y="905839"/>
            <a:ext cx="47277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REALIZZATA</a:t>
            </a:r>
          </a:p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DA</a:t>
            </a:r>
          </a:p>
          <a:p>
            <a:pPr algn="ctr"/>
            <a:r>
              <a:rPr lang="it-IT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ISMAELE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135</Words>
  <Application>Microsoft Office PowerPoint</Application>
  <PresentationFormat>Presentazione su schermo (4:3)</PresentationFormat>
  <Paragraphs>76</Paragraphs>
  <Slides>20</Slides>
  <Notes>0</Notes>
  <HiddenSlides>0</HiddenSlides>
  <MMClips>20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     CAPITOLO 2</vt:lpstr>
      <vt:lpstr>Diapositiva 8</vt:lpstr>
      <vt:lpstr>Diapositiva 9</vt:lpstr>
      <vt:lpstr>Diapositiva 10</vt:lpstr>
      <vt:lpstr>Diapositiva 11</vt:lpstr>
      <vt:lpstr>Diapositiva 12</vt:lpstr>
      <vt:lpstr>PAGINA  12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28</cp:revision>
  <dcterms:created xsi:type="dcterms:W3CDTF">2023-05-30T10:39:20Z</dcterms:created>
  <dcterms:modified xsi:type="dcterms:W3CDTF">2023-06-01T16:24:17Z</dcterms:modified>
</cp:coreProperties>
</file>